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7237901e1341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e273dbea6042ec"/>
  </p:sldMasterIdLst>
  <p:sldIdLst>
    <p:sldId xmlns:r="http://schemas.openxmlformats.org/officeDocument/2006/relationships" id="256" r:id="Rc99cb564a512432f"/>
    <p:sldId xmlns:r="http://schemas.openxmlformats.org/officeDocument/2006/relationships" id="257" r:id="R040bdd7a8ce743e4"/>
    <p:sldId xmlns:r="http://schemas.openxmlformats.org/officeDocument/2006/relationships" id="258" r:id="R48d5ba4f6c354e98"/>
    <p:sldId xmlns:r="http://schemas.openxmlformats.org/officeDocument/2006/relationships" id="259" r:id="Rc7bf9191bef34521"/>
    <p:sldId xmlns:r="http://schemas.openxmlformats.org/officeDocument/2006/relationships" id="260" r:id="R39152ac54b6a4e18"/>
    <p:sldId xmlns:r="http://schemas.openxmlformats.org/officeDocument/2006/relationships" id="261" r:id="R2907c170c9fe42f4"/>
    <p:sldId xmlns:r="http://schemas.openxmlformats.org/officeDocument/2006/relationships" id="262" r:id="R7199a4e8f1b945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e273dbea6042ec" /><Relationship Type="http://schemas.openxmlformats.org/officeDocument/2006/relationships/slide" Target="/ppt/slides/slide1.xml" Id="Rc99cb564a512432f" /><Relationship Type="http://schemas.openxmlformats.org/officeDocument/2006/relationships/slide" Target="/ppt/slides/slide2.xml" Id="R040bdd7a8ce743e4" /><Relationship Type="http://schemas.openxmlformats.org/officeDocument/2006/relationships/slide" Target="/ppt/slides/slide3.xml" Id="R48d5ba4f6c354e98" /><Relationship Type="http://schemas.openxmlformats.org/officeDocument/2006/relationships/slide" Target="/ppt/slides/slide4.xml" Id="Rc7bf9191bef34521" /><Relationship Type="http://schemas.openxmlformats.org/officeDocument/2006/relationships/slide" Target="/ppt/slides/slide5.xml" Id="R39152ac54b6a4e18" /><Relationship Type="http://schemas.openxmlformats.org/officeDocument/2006/relationships/slide" Target="/ppt/slides/slide6.xml" Id="R2907c170c9fe42f4" /><Relationship Type="http://schemas.openxmlformats.org/officeDocument/2006/relationships/slide" Target="/ppt/slides/slide7.xml" Id="R7199a4e8f1b945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2ebeea66e34a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362be26f174277" /><Relationship Type="http://schemas.openxmlformats.org/officeDocument/2006/relationships/theme" Target="/ppt/slideMasters/theme/theme1.xml" Id="R7439c48d02c945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362be26f1742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f71f8e76e4d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5f1b17f8947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1d379fff841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19eef5cb749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38014558c49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04521869c4c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8b1708ab145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TERMOGRAFI OG BYGGTEKNIKK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TERMOGRAFI OG BYGGTEKNIKK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TERMOGRAFI OG BYGGTEKNIKK AS ble etablert [år] og holder til i Hagan.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TERMOGRAFI OG BYGGTEKNIKK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TERMOGRAFI OG BYGGTEKNIKK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TERMOGRAFI OG BYGGTEKNIKK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2 287 509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−474 150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−474 320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2 950 099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3 610 828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TERMOGRAFI OG BYGGTEKNIKK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OVE ANDRÉ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TERMOGRAFI OG BYGGTEKNIKK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Holumbakken 10A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1481 Hagan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812 166 352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TERMOGRAFI OG BYGGTEKNIKK AS</a:t>
            </a:r>
          </a:p>
        </p:txBody>
      </p:sp>
    </p:spTree>
  </p:cSld>
  <p:clrMapOvr>
    <a:masterClrMapping xmlns:a="http://schemas.openxmlformats.org/drawingml/2006/main"/>
  </p:clrMapOvr>
</p:sld>
</file>