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37db2538b45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bc74c40384a49"/>
  </p:sldMasterIdLst>
  <p:sldIdLst>
    <p:sldId xmlns:r="http://schemas.openxmlformats.org/officeDocument/2006/relationships" id="256" r:id="R67687d71e90744ee"/>
    <p:sldId xmlns:r="http://schemas.openxmlformats.org/officeDocument/2006/relationships" id="257" r:id="R8c34cc1d9e0e4195"/>
    <p:sldId xmlns:r="http://schemas.openxmlformats.org/officeDocument/2006/relationships" id="258" r:id="R6aba39cededf4ca6"/>
    <p:sldId xmlns:r="http://schemas.openxmlformats.org/officeDocument/2006/relationships" id="259" r:id="Rcb8da2d8362c4c7a"/>
    <p:sldId xmlns:r="http://schemas.openxmlformats.org/officeDocument/2006/relationships" id="260" r:id="R6be42087d78d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bc74c40384a49" /><Relationship Type="http://schemas.openxmlformats.org/officeDocument/2006/relationships/slide" Target="/ppt/slides/slide1.xml" Id="R67687d71e90744ee" /><Relationship Type="http://schemas.openxmlformats.org/officeDocument/2006/relationships/slide" Target="/ppt/slides/slide2.xml" Id="R8c34cc1d9e0e4195" /><Relationship Type="http://schemas.openxmlformats.org/officeDocument/2006/relationships/slide" Target="/ppt/slides/slide3.xml" Id="R6aba39cededf4ca6" /><Relationship Type="http://schemas.openxmlformats.org/officeDocument/2006/relationships/slide" Target="/ppt/slides/slide4.xml" Id="Rcb8da2d8362c4c7a" /><Relationship Type="http://schemas.openxmlformats.org/officeDocument/2006/relationships/slide" Target="/ppt/slides/slide5.xml" Id="R6be42087d78d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e46b379524d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166cc74c34e6b" /><Relationship Type="http://schemas.openxmlformats.org/officeDocument/2006/relationships/theme" Target="/ppt/slideMasters/theme/theme1.xml" Id="R021176e0e5bb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7166cc74c3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91655808b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00ae951b2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45203c721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366ffb090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f5be72c1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LL FRAM BREVSKULE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LL FRAM BREVSKULE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811 809 152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